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audio" Target="../media/media1.m4a"/><Relationship Id="rId5" Type="http://schemas.microsoft.com/office/2007/relationships/media" Target="../media/media1.m4a"/><Relationship Id="rId6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audio" Target="../media/media2.m4a"/><Relationship Id="rId6" Type="http://schemas.microsoft.com/office/2007/relationships/media" Target="../media/media2.m4a"/><Relationship Id="rId7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audio" Target="../media/media3.m4a"/><Relationship Id="rId6" Type="http://schemas.microsoft.com/office/2007/relationships/media" Target="../media/media3.m4a"/><Relationship Id="rId7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audio" Target="../media/media4.m4a"/><Relationship Id="rId6" Type="http://schemas.microsoft.com/office/2007/relationships/media" Target="../media/media4.m4a"/><Relationship Id="rId7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audio" Target="../media/media5.m4a"/><Relationship Id="rId6" Type="http://schemas.microsoft.com/office/2007/relationships/media" Target="../media/media5.m4a"/><Relationship Id="rId7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audio" Target="../media/media6.m4a"/><Relationship Id="rId6" Type="http://schemas.microsoft.com/office/2007/relationships/media" Target="../media/media6.m4a"/><Relationship Id="rId7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audio" Target="../media/media7.m4a"/><Relationship Id="rId6" Type="http://schemas.microsoft.com/office/2007/relationships/media" Target="../media/media7.m4a"/><Relationship Id="rId7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audio" Target="../media/media8.m4a"/><Relationship Id="rId6" Type="http://schemas.microsoft.com/office/2007/relationships/media" Target="../media/media8.m4a"/><Relationship Id="rId7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audio" Target="../media/media9.m4a"/><Relationship Id="rId6" Type="http://schemas.microsoft.com/office/2007/relationships/media" Target="../media/media9.m4a"/><Relationship Id="rId7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audio" Target="../media/media10.m4a"/><Relationship Id="rId6" Type="http://schemas.microsoft.com/office/2007/relationships/media" Target="../media/media10.m4a"/><Relationship Id="rId7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audio" Target="../media/media11.m4a"/><Relationship Id="rId6" Type="http://schemas.microsoft.com/office/2007/relationships/media" Target="../media/media11.m4a"/><Relationship Id="rId7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8504" y="1644956"/>
            <a:ext cx="7243011" cy="418931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5"/>
          <p:cNvSpPr txBox="1"/>
          <p:nvPr/>
        </p:nvSpPr>
        <p:spPr>
          <a:xfrm>
            <a:off x="2524223" y="874113"/>
            <a:ext cx="7151573" cy="54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chemeClr val="accent1"/>
                </a:solidFill>
              </a:defRPr>
            </a:lvl1pPr>
          </a:lstStyle>
          <a:p>
            <a:pPr/>
            <a:r>
              <a:t>Pronunciation Class with Mr Boo! </a:t>
            </a:r>
          </a:p>
        </p:txBody>
      </p:sp>
      <p:pic>
        <p:nvPicPr>
          <p:cNvPr id="9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30028" y="5191002"/>
            <a:ext cx="2420323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Audio Recording.m4a" descr="Audio Recording.m4a"/>
          <p:cNvPicPr>
            <a:picLocks noChangeAspect="0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0553700" y="42037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6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06842" y="1394036"/>
            <a:ext cx="7666123" cy="3833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91800" y="43307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1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0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15990" y="689810"/>
            <a:ext cx="4589547" cy="4589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452100" y="41402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1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0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59530" y="939791"/>
            <a:ext cx="4072941" cy="428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28300" y="42164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4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78704" y="720171"/>
            <a:ext cx="4207545" cy="4388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15600" y="41529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1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12167" y="878305"/>
            <a:ext cx="6146634" cy="4097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15600" y="43815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1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93054" y="855082"/>
            <a:ext cx="3005890" cy="4120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414000" y="44069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8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65635" y="1021058"/>
            <a:ext cx="6296690" cy="4206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53700" y="44577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8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60257" y="912772"/>
            <a:ext cx="6471486" cy="4314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02900" y="44704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8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16517" y="1010651"/>
            <a:ext cx="6558965" cy="4381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528300" y="44831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1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228" y="601578"/>
            <a:ext cx="1022686" cy="818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31843" y="1155066"/>
            <a:ext cx="3928312" cy="4072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Audio Recording.m4a" descr="Audio Recording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477500" y="43307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0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