
<file path=[Content_Types].xml><?xml version="1.0" encoding="utf-8"?>
<Types xmlns="http://schemas.openxmlformats.org/package/2006/content-types">
  <Default Extension="mp3" ContentType="audio/m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trictFirstAndLastChars="0" saveSubsetFonts="1" autoCompressPictures="0">
  <p:sldMasterIdLst>
    <p:sldMasterId id="2147483659" r:id="rId1"/>
  </p:sldMasterIdLst>
  <p:notesMasterIdLst>
    <p:notesMasterId r:id="rId10"/>
  </p:notes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</p:sldIdLst>
  <p:sldSz cx="9144000" cy="5143500" type="screen16x9"/>
  <p:notesSz cx="6858000" cy="9144000"/>
  <p:defaultTextStyle>
    <a:defPPr marR="0" lvl="0" algn="l" rtl="0">
      <a:lnSpc>
        <a:spcPct val="100000"/>
      </a:lnSpc>
      <a:spcBef>
        <a:spcPts val="0"/>
      </a:spcBef>
      <a:spcAft>
        <a:spcPts val="0"/>
      </a:spcAft>
    </a:defPPr>
    <a:lvl1pPr marR="0" lvl="0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1pPr>
    <a:lvl2pPr marR="0" lvl="1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2pPr>
    <a:lvl3pPr marR="0" lvl="2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3pPr>
    <a:lvl4pPr marR="0" lvl="3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4pPr>
    <a:lvl5pPr marR="0" lvl="4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5pPr>
    <a:lvl6pPr marR="0" lvl="5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6pPr>
    <a:lvl7pPr marR="0" lvl="6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7pPr>
    <a:lvl8pPr marR="0" lvl="7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8pPr>
    <a:lvl9pPr marR="0" lvl="8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9pPr>
  </p:defaultTextStyle>
  <p:extLst>
    <p:ext uri="{EFAFB233-063F-42B5-8137-9DF3F51BA10A}">
      <p15:sldGuideLst xmlns:p15="http://schemas.microsoft.com/office/powerpoint/2012/main">
        <p15:guide id="1" orient="horz" pos="162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 snapToGrid="0">
      <p:cViewPr varScale="1">
        <p:scale>
          <a:sx n="136" d="100"/>
          <a:sy n="136" d="100"/>
        </p:scale>
        <p:origin x="88" y="120"/>
      </p:cViewPr>
      <p:guideLst>
        <p:guide orient="horz" pos="1620"/>
        <p:guide pos="288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theme" Target="theme/theme1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viewProps" Target="view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presProps" Target="presProps.xml"/><Relationship Id="rId5" Type="http://schemas.openxmlformats.org/officeDocument/2006/relationships/slide" Target="slides/slide4.xml"/><Relationship Id="rId10" Type="http://schemas.openxmlformats.org/officeDocument/2006/relationships/notesMaster" Target="notesMasters/notesMaster1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Shape 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Google Shape;3;n"/>
          <p:cNvSpPr>
            <a:spLocks noGrp="1" noRot="1" noChangeAspect="1"/>
          </p:cNvSpPr>
          <p:nvPr>
            <p:ph type="sldImg" idx="2"/>
          </p:nvPr>
        </p:nvSpPr>
        <p:spPr>
          <a:xfrm>
            <a:off x="381300" y="685800"/>
            <a:ext cx="6096075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9525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  <p:sp>
        <p:nvSpPr>
          <p:cNvPr id="4" name="Google Shape;4;n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>
            <a:lvl1pPr marL="457200" lvl="0" indent="-298450">
              <a:spcBef>
                <a:spcPts val="0"/>
              </a:spcBef>
              <a:spcAft>
                <a:spcPts val="0"/>
              </a:spcAft>
              <a:buSzPts val="1100"/>
              <a:buChar char="●"/>
              <a:defRPr sz="1100"/>
            </a:lvl1pPr>
            <a:lvl2pPr marL="914400" lvl="1" indent="-298450">
              <a:spcBef>
                <a:spcPts val="0"/>
              </a:spcBef>
              <a:spcAft>
                <a:spcPts val="0"/>
              </a:spcAft>
              <a:buSzPts val="1100"/>
              <a:buChar char="○"/>
              <a:defRPr sz="1100"/>
            </a:lvl2pPr>
            <a:lvl3pPr marL="1371600" lvl="2" indent="-298450">
              <a:spcBef>
                <a:spcPts val="0"/>
              </a:spcBef>
              <a:spcAft>
                <a:spcPts val="0"/>
              </a:spcAft>
              <a:buSzPts val="1100"/>
              <a:buChar char="■"/>
              <a:defRPr sz="1100"/>
            </a:lvl3pPr>
            <a:lvl4pPr marL="1828800" lvl="3" indent="-298450">
              <a:spcBef>
                <a:spcPts val="0"/>
              </a:spcBef>
              <a:spcAft>
                <a:spcPts val="0"/>
              </a:spcAft>
              <a:buSzPts val="1100"/>
              <a:buChar char="●"/>
              <a:defRPr sz="1100"/>
            </a:lvl4pPr>
            <a:lvl5pPr marL="2286000" lvl="4" indent="-298450">
              <a:spcBef>
                <a:spcPts val="0"/>
              </a:spcBef>
              <a:spcAft>
                <a:spcPts val="0"/>
              </a:spcAft>
              <a:buSzPts val="1100"/>
              <a:buChar char="○"/>
              <a:defRPr sz="1100"/>
            </a:lvl5pPr>
            <a:lvl6pPr marL="2743200" lvl="5" indent="-298450">
              <a:spcBef>
                <a:spcPts val="0"/>
              </a:spcBef>
              <a:spcAft>
                <a:spcPts val="0"/>
              </a:spcAft>
              <a:buSzPts val="1100"/>
              <a:buChar char="■"/>
              <a:defRPr sz="1100"/>
            </a:lvl6pPr>
            <a:lvl7pPr marL="3200400" lvl="6" indent="-298450">
              <a:spcBef>
                <a:spcPts val="0"/>
              </a:spcBef>
              <a:spcAft>
                <a:spcPts val="0"/>
              </a:spcAft>
              <a:buSzPts val="1100"/>
              <a:buChar char="●"/>
              <a:defRPr sz="1100"/>
            </a:lvl7pPr>
            <a:lvl8pPr marL="3657600" lvl="7" indent="-298450">
              <a:spcBef>
                <a:spcPts val="0"/>
              </a:spcBef>
              <a:spcAft>
                <a:spcPts val="0"/>
              </a:spcAft>
              <a:buSzPts val="1100"/>
              <a:buChar char="○"/>
              <a:defRPr sz="1100"/>
            </a:lvl8pPr>
            <a:lvl9pPr marL="4114800" lvl="8" indent="-298450">
              <a:spcBef>
                <a:spcPts val="0"/>
              </a:spcBef>
              <a:spcAft>
                <a:spcPts val="0"/>
              </a:spcAft>
              <a:buSzPts val="1100"/>
              <a:buChar char="■"/>
              <a:defRPr sz="1100"/>
            </a:lvl9pPr>
          </a:lstStyle>
          <a:p>
            <a:endParaRPr/>
          </a:p>
        </p:txBody>
      </p:sp>
    </p:spTree>
  </p:cSld>
  <p:clrMap bg1="lt1" tx1="dk1" bg2="dk2" tx2="lt2" accent1="accent1" accent2="accent2" accent3="accent3" accent4="accent4" accent5="accent5" accent6="accent6" hlink="hlink" folHlink="folHlink"/>
  <p:notesStyle>
    <a:defPPr marR="0" lvl="0" algn="l" rtl="0">
      <a:lnSpc>
        <a:spcPct val="100000"/>
      </a:lnSpc>
      <a:spcBef>
        <a:spcPts val="0"/>
      </a:spcBef>
      <a:spcAft>
        <a:spcPts val="0"/>
      </a:spcAft>
    </a:defPPr>
    <a:lvl1pPr marR="0" lvl="0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1pPr>
    <a:lvl2pPr marR="0" lvl="1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2pPr>
    <a:lvl3pPr marR="0" lvl="2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3pPr>
    <a:lvl4pPr marR="0" lvl="3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4pPr>
    <a:lvl5pPr marR="0" lvl="4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5pPr>
    <a:lvl6pPr marR="0" lvl="5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6pPr>
    <a:lvl7pPr marR="0" lvl="6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7pPr>
    <a:lvl8pPr marR="0" lvl="7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8pPr>
    <a:lvl9pPr marR="0" lvl="8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5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" name="Google Shape;51;g2287d9545b4_0_4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3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52" name="Google Shape;52;g2287d9545b4_0_4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5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8" name="Google Shape;58;g2287d9545b4_0_10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59" name="Google Shape;59;g2287d9545b4_0_10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6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6" name="Google Shape;66;g2287d9545b4_0_16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67" name="Google Shape;67;g2287d9545b4_0_16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7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4" name="Google Shape;74;g2287d9545b4_0_22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75" name="Google Shape;75;g2287d9545b4_0_22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8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2" name="Google Shape;82;g2287d9545b4_0_28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83" name="Google Shape;83;g2287d9545b4_0_28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8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0" name="Google Shape;90;g2287d9545b4_0_34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91" name="Google Shape;91;g2287d9545b4_0_34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9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8" name="Google Shape;98;g2287d9545b4_0_40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99" name="Google Shape;99;g2287d9545b4_0_40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0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6" name="Google Shape;106;g2287d9545b4_0_46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07" name="Google Shape;107;g2287d9545b4_0_46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slide" type="title">
  <p:cSld name="TITLE">
    <p:spTree>
      <p:nvGrpSpPr>
        <p:cNvPr id="1" name="Shape 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Google Shape;10;p2"/>
          <p:cNvSpPr txBox="1">
            <a:spLocks noGrp="1"/>
          </p:cNvSpPr>
          <p:nvPr>
            <p:ph type="ctrTitle"/>
          </p:nvPr>
        </p:nvSpPr>
        <p:spPr>
          <a:xfrm>
            <a:off x="311708" y="744575"/>
            <a:ext cx="8520600" cy="2052600"/>
          </a:xfrm>
          <a:prstGeom prst="rect">
            <a:avLst/>
          </a:prstGeom>
        </p:spPr>
        <p:txBody>
          <a:bodyPr spcFirstLastPara="1" wrap="square" lIns="91425" tIns="91425" rIns="91425" bIns="91425" anchor="b" anchorCtr="0">
            <a:norm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1pPr>
            <a:lvl2pPr lvl="1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2pPr>
            <a:lvl3pPr lvl="2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3pPr>
            <a:lvl4pPr lvl="3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4pPr>
            <a:lvl5pPr lvl="4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5pPr>
            <a:lvl6pPr lvl="5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6pPr>
            <a:lvl7pPr lvl="6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7pPr>
            <a:lvl8pPr lvl="7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8pPr>
            <a:lvl9pPr lvl="8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9pPr>
          </a:lstStyle>
          <a:p>
            <a:endParaRPr/>
          </a:p>
        </p:txBody>
      </p:sp>
      <p:sp>
        <p:nvSpPr>
          <p:cNvPr id="11" name="Google Shape;11;p2"/>
          <p:cNvSpPr txBox="1">
            <a:spLocks noGrp="1"/>
          </p:cNvSpPr>
          <p:nvPr>
            <p:ph type="subTitle" idx="1"/>
          </p:nvPr>
        </p:nvSpPr>
        <p:spPr>
          <a:xfrm>
            <a:off x="311700" y="2834125"/>
            <a:ext cx="8520600" cy="7926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rm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1pPr>
            <a:lvl2pPr lv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2pPr>
            <a:lvl3pPr lvl="2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3pPr>
            <a:lvl4pPr lvl="3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4pPr>
            <a:lvl5pPr lvl="4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5pPr>
            <a:lvl6pPr lvl="5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6pPr>
            <a:lvl7pPr lvl="6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7pPr>
            <a:lvl8pPr lvl="7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8pPr>
            <a:lvl9pPr lvl="8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9pPr>
          </a:lstStyle>
          <a:p>
            <a:endParaRPr/>
          </a:p>
        </p:txBody>
      </p:sp>
      <p:sp>
        <p:nvSpPr>
          <p:cNvPr id="12" name="Google Shape;12;p2"/>
          <p:cNvSpPr txBox="1">
            <a:spLocks noGrp="1"/>
          </p:cNvSpPr>
          <p:nvPr>
            <p:ph type="sldNum" idx="12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GB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Section header" type="secHead">
  <p:cSld name="SECTION_HEADER">
    <p:spTree>
      <p:nvGrpSpPr>
        <p:cNvPr id="1" name="Shape 1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Google Shape;14;p3"/>
          <p:cNvSpPr txBox="1">
            <a:spLocks noGrp="1"/>
          </p:cNvSpPr>
          <p:nvPr>
            <p:ph type="title"/>
          </p:nvPr>
        </p:nvSpPr>
        <p:spPr>
          <a:xfrm>
            <a:off x="311700" y="2150850"/>
            <a:ext cx="8520600" cy="8418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rm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1pPr>
            <a:lvl2pPr lvl="1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2pPr>
            <a:lvl3pPr lvl="2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3pPr>
            <a:lvl4pPr lvl="3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4pPr>
            <a:lvl5pPr lvl="4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5pPr>
            <a:lvl6pPr lvl="5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6pPr>
            <a:lvl7pPr lvl="6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7pPr>
            <a:lvl8pPr lvl="7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8pPr>
            <a:lvl9pPr lvl="8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9pPr>
          </a:lstStyle>
          <a:p>
            <a:endParaRPr/>
          </a:p>
        </p:txBody>
      </p:sp>
      <p:sp>
        <p:nvSpPr>
          <p:cNvPr id="15" name="Google Shape;15;p3"/>
          <p:cNvSpPr txBox="1">
            <a:spLocks noGrp="1"/>
          </p:cNvSpPr>
          <p:nvPr>
            <p:ph type="sldNum" idx="12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GB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and body" type="tx">
  <p:cSld name="TITLE_AND_BODY">
    <p:spTree>
      <p:nvGrpSpPr>
        <p:cNvPr id="1" name="Shape 1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" name="Google Shape;17;p4"/>
          <p:cNvSpPr txBox="1">
            <a:spLocks noGrp="1"/>
          </p:cNvSpPr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rm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9pPr>
          </a:lstStyle>
          <a:p>
            <a:endParaRPr/>
          </a:p>
        </p:txBody>
      </p:sp>
      <p:sp>
        <p:nvSpPr>
          <p:cNvPr id="18" name="Google Shape;18;p4"/>
          <p:cNvSpPr txBox="1">
            <a:spLocks noGrp="1"/>
          </p:cNvSpPr>
          <p:nvPr>
            <p:ph type="body" idx="1"/>
          </p:nvPr>
        </p:nvSpPr>
        <p:spPr>
          <a:xfrm>
            <a:off x="311700" y="1152475"/>
            <a:ext cx="8520600" cy="34164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rmAutofit/>
          </a:bodyPr>
          <a:lstStyle>
            <a:lvl1pPr marL="457200" lvl="0" indent="-342900">
              <a:spcBef>
                <a:spcPts val="0"/>
              </a:spcBef>
              <a:spcAft>
                <a:spcPts val="0"/>
              </a:spcAft>
              <a:buSzPts val="1800"/>
              <a:buChar char="●"/>
              <a:defRPr/>
            </a:lvl1pPr>
            <a:lvl2pPr marL="914400" lvl="1" indent="-317500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2pPr>
            <a:lvl3pPr marL="1371600" lvl="2" indent="-317500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3pPr>
            <a:lvl4pPr marL="1828800" lvl="3" indent="-317500"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4pPr>
            <a:lvl5pPr marL="2286000" lvl="4" indent="-317500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5pPr>
            <a:lvl6pPr marL="2743200" lvl="5" indent="-317500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6pPr>
            <a:lvl7pPr marL="3200400" lvl="6" indent="-317500"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7pPr>
            <a:lvl8pPr marL="3657600" lvl="7" indent="-317500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8pPr>
            <a:lvl9pPr marL="4114800" lvl="8" indent="-317500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9pPr>
          </a:lstStyle>
          <a:p>
            <a:endParaRPr/>
          </a:p>
        </p:txBody>
      </p:sp>
      <p:sp>
        <p:nvSpPr>
          <p:cNvPr id="19" name="Google Shape;19;p4"/>
          <p:cNvSpPr txBox="1">
            <a:spLocks noGrp="1"/>
          </p:cNvSpPr>
          <p:nvPr>
            <p:ph type="sldNum" idx="12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GB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and two columns" type="twoColTx">
  <p:cSld name="TITLE_AND_TWO_COLUMNS">
    <p:spTree>
      <p:nvGrpSpPr>
        <p:cNvPr id="1" name="Shape 2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" name="Google Shape;21;p5"/>
          <p:cNvSpPr txBox="1">
            <a:spLocks noGrp="1"/>
          </p:cNvSpPr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rm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9pPr>
          </a:lstStyle>
          <a:p>
            <a:endParaRPr/>
          </a:p>
        </p:txBody>
      </p:sp>
      <p:sp>
        <p:nvSpPr>
          <p:cNvPr id="22" name="Google Shape;22;p5"/>
          <p:cNvSpPr txBox="1">
            <a:spLocks noGrp="1"/>
          </p:cNvSpPr>
          <p:nvPr>
            <p:ph type="body" idx="1"/>
          </p:nvPr>
        </p:nvSpPr>
        <p:spPr>
          <a:xfrm>
            <a:off x="311700" y="1152475"/>
            <a:ext cx="3999900" cy="34164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rmAutofit/>
          </a:bodyPr>
          <a:lstStyle>
            <a:lvl1pPr marL="457200" lvl="0" indent="-317500">
              <a:spcBef>
                <a:spcPts val="0"/>
              </a:spcBef>
              <a:spcAft>
                <a:spcPts val="0"/>
              </a:spcAft>
              <a:buSzPts val="1400"/>
              <a:buChar char="●"/>
              <a:defRPr sz="1400"/>
            </a:lvl1pPr>
            <a:lvl2pPr marL="914400" lvl="1" indent="-3048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2pPr>
            <a:lvl3pPr marL="1371600" lvl="2" indent="-3048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3pPr>
            <a:lvl4pPr marL="1828800" lvl="3" indent="-30480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4pPr>
            <a:lvl5pPr marL="2286000" lvl="4" indent="-3048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5pPr>
            <a:lvl6pPr marL="2743200" lvl="5" indent="-3048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6pPr>
            <a:lvl7pPr marL="3200400" lvl="6" indent="-30480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7pPr>
            <a:lvl8pPr marL="3657600" lvl="7" indent="-3048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8pPr>
            <a:lvl9pPr marL="4114800" lvl="8" indent="-3048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9pPr>
          </a:lstStyle>
          <a:p>
            <a:endParaRPr/>
          </a:p>
        </p:txBody>
      </p:sp>
      <p:sp>
        <p:nvSpPr>
          <p:cNvPr id="23" name="Google Shape;23;p5"/>
          <p:cNvSpPr txBox="1">
            <a:spLocks noGrp="1"/>
          </p:cNvSpPr>
          <p:nvPr>
            <p:ph type="body" idx="2"/>
          </p:nvPr>
        </p:nvSpPr>
        <p:spPr>
          <a:xfrm>
            <a:off x="4832400" y="1152475"/>
            <a:ext cx="3999900" cy="34164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rmAutofit/>
          </a:bodyPr>
          <a:lstStyle>
            <a:lvl1pPr marL="457200" lvl="0" indent="-317500">
              <a:spcBef>
                <a:spcPts val="0"/>
              </a:spcBef>
              <a:spcAft>
                <a:spcPts val="0"/>
              </a:spcAft>
              <a:buSzPts val="1400"/>
              <a:buChar char="●"/>
              <a:defRPr sz="1400"/>
            </a:lvl1pPr>
            <a:lvl2pPr marL="914400" lvl="1" indent="-3048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2pPr>
            <a:lvl3pPr marL="1371600" lvl="2" indent="-3048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3pPr>
            <a:lvl4pPr marL="1828800" lvl="3" indent="-30480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4pPr>
            <a:lvl5pPr marL="2286000" lvl="4" indent="-3048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5pPr>
            <a:lvl6pPr marL="2743200" lvl="5" indent="-3048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6pPr>
            <a:lvl7pPr marL="3200400" lvl="6" indent="-30480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7pPr>
            <a:lvl8pPr marL="3657600" lvl="7" indent="-3048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8pPr>
            <a:lvl9pPr marL="4114800" lvl="8" indent="-3048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9pPr>
          </a:lstStyle>
          <a:p>
            <a:endParaRPr/>
          </a:p>
        </p:txBody>
      </p:sp>
      <p:sp>
        <p:nvSpPr>
          <p:cNvPr id="24" name="Google Shape;24;p5"/>
          <p:cNvSpPr txBox="1">
            <a:spLocks noGrp="1"/>
          </p:cNvSpPr>
          <p:nvPr>
            <p:ph type="sldNum" idx="12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GB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only" type="titleOnly">
  <p:cSld name="TITLE_ONLY">
    <p:spTree>
      <p:nvGrpSpPr>
        <p:cNvPr id="1" name="Shape 2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" name="Google Shape;26;p6"/>
          <p:cNvSpPr txBox="1">
            <a:spLocks noGrp="1"/>
          </p:cNvSpPr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rm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9pPr>
          </a:lstStyle>
          <a:p>
            <a:endParaRPr/>
          </a:p>
        </p:txBody>
      </p:sp>
      <p:sp>
        <p:nvSpPr>
          <p:cNvPr id="27" name="Google Shape;27;p6"/>
          <p:cNvSpPr txBox="1">
            <a:spLocks noGrp="1"/>
          </p:cNvSpPr>
          <p:nvPr>
            <p:ph type="sldNum" idx="12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GB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One column text">
  <p:cSld name="ONE_COLUMN_TEXT">
    <p:spTree>
      <p:nvGrpSpPr>
        <p:cNvPr id="1" name="Shape 2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9" name="Google Shape;29;p7"/>
          <p:cNvSpPr txBox="1">
            <a:spLocks noGrp="1"/>
          </p:cNvSpPr>
          <p:nvPr>
            <p:ph type="title"/>
          </p:nvPr>
        </p:nvSpPr>
        <p:spPr>
          <a:xfrm>
            <a:off x="311700" y="555600"/>
            <a:ext cx="2808000" cy="755700"/>
          </a:xfrm>
          <a:prstGeom prst="rect">
            <a:avLst/>
          </a:prstGeom>
        </p:spPr>
        <p:txBody>
          <a:bodyPr spcFirstLastPara="1" wrap="square" lIns="91425" tIns="91425" rIns="91425" bIns="91425" anchor="b" anchorCtr="0">
            <a:norm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1pPr>
            <a:lvl2pPr lvl="1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2pPr>
            <a:lvl3pPr lvl="2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3pPr>
            <a:lvl4pPr lvl="3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4pPr>
            <a:lvl5pPr lvl="4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5pPr>
            <a:lvl6pPr lvl="5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6pPr>
            <a:lvl7pPr lvl="6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7pPr>
            <a:lvl8pPr lvl="7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8pPr>
            <a:lvl9pPr lvl="8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9pPr>
          </a:lstStyle>
          <a:p>
            <a:endParaRPr/>
          </a:p>
        </p:txBody>
      </p:sp>
      <p:sp>
        <p:nvSpPr>
          <p:cNvPr id="30" name="Google Shape;30;p7"/>
          <p:cNvSpPr txBox="1">
            <a:spLocks noGrp="1"/>
          </p:cNvSpPr>
          <p:nvPr>
            <p:ph type="body" idx="1"/>
          </p:nvPr>
        </p:nvSpPr>
        <p:spPr>
          <a:xfrm>
            <a:off x="311700" y="1389600"/>
            <a:ext cx="2808000" cy="31794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rmAutofit/>
          </a:bodyPr>
          <a:lstStyle>
            <a:lvl1pPr marL="457200" lvl="0" indent="-30480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1pPr>
            <a:lvl2pPr marL="914400" lvl="1" indent="-3048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2pPr>
            <a:lvl3pPr marL="1371600" lvl="2" indent="-3048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3pPr>
            <a:lvl4pPr marL="1828800" lvl="3" indent="-30480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4pPr>
            <a:lvl5pPr marL="2286000" lvl="4" indent="-3048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5pPr>
            <a:lvl6pPr marL="2743200" lvl="5" indent="-3048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6pPr>
            <a:lvl7pPr marL="3200400" lvl="6" indent="-30480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7pPr>
            <a:lvl8pPr marL="3657600" lvl="7" indent="-3048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8pPr>
            <a:lvl9pPr marL="4114800" lvl="8" indent="-3048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9pPr>
          </a:lstStyle>
          <a:p>
            <a:endParaRPr/>
          </a:p>
        </p:txBody>
      </p:sp>
      <p:sp>
        <p:nvSpPr>
          <p:cNvPr id="31" name="Google Shape;31;p7"/>
          <p:cNvSpPr txBox="1">
            <a:spLocks noGrp="1"/>
          </p:cNvSpPr>
          <p:nvPr>
            <p:ph type="sldNum" idx="12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GB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Main point">
  <p:cSld name="MAIN_POINT">
    <p:spTree>
      <p:nvGrpSpPr>
        <p:cNvPr id="1" name="Shape 3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3" name="Google Shape;33;p8"/>
          <p:cNvSpPr txBox="1">
            <a:spLocks noGrp="1"/>
          </p:cNvSpPr>
          <p:nvPr>
            <p:ph type="title"/>
          </p:nvPr>
        </p:nvSpPr>
        <p:spPr>
          <a:xfrm>
            <a:off x="490250" y="450150"/>
            <a:ext cx="6367800" cy="40908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rm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1pPr>
            <a:lvl2pPr lvl="1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2pPr>
            <a:lvl3pPr lvl="2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3pPr>
            <a:lvl4pPr lvl="3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4pPr>
            <a:lvl5pPr lvl="4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5pPr>
            <a:lvl6pPr lvl="5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6pPr>
            <a:lvl7pPr lvl="6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7pPr>
            <a:lvl8pPr lvl="7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8pPr>
            <a:lvl9pPr lvl="8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9pPr>
          </a:lstStyle>
          <a:p>
            <a:endParaRPr/>
          </a:p>
        </p:txBody>
      </p:sp>
      <p:sp>
        <p:nvSpPr>
          <p:cNvPr id="34" name="Google Shape;34;p8"/>
          <p:cNvSpPr txBox="1">
            <a:spLocks noGrp="1"/>
          </p:cNvSpPr>
          <p:nvPr>
            <p:ph type="sldNum" idx="12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GB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Section title and description">
  <p:cSld name="SECTION_TITLE_AND_DESCRIPTION">
    <p:spTree>
      <p:nvGrpSpPr>
        <p:cNvPr id="1" name="Shape 3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6" name="Google Shape;36;p9"/>
          <p:cNvSpPr/>
          <p:nvPr/>
        </p:nvSpPr>
        <p:spPr>
          <a:xfrm>
            <a:off x="4572000" y="-125"/>
            <a:ext cx="4572000" cy="5143500"/>
          </a:xfrm>
          <a:prstGeom prst="rect">
            <a:avLst/>
          </a:prstGeom>
          <a:solidFill>
            <a:schemeClr val="lt2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37" name="Google Shape;37;p9"/>
          <p:cNvSpPr txBox="1">
            <a:spLocks noGrp="1"/>
          </p:cNvSpPr>
          <p:nvPr>
            <p:ph type="title"/>
          </p:nvPr>
        </p:nvSpPr>
        <p:spPr>
          <a:xfrm>
            <a:off x="265500" y="1233175"/>
            <a:ext cx="4045200" cy="1482300"/>
          </a:xfrm>
          <a:prstGeom prst="rect">
            <a:avLst/>
          </a:prstGeom>
        </p:spPr>
        <p:txBody>
          <a:bodyPr spcFirstLastPara="1" wrap="square" lIns="91425" tIns="91425" rIns="91425" bIns="91425" anchor="b" anchorCtr="0">
            <a:norm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1pPr>
            <a:lvl2pPr lvl="1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2pPr>
            <a:lvl3pPr lvl="2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3pPr>
            <a:lvl4pPr lvl="3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4pPr>
            <a:lvl5pPr lvl="4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5pPr>
            <a:lvl6pPr lvl="5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6pPr>
            <a:lvl7pPr lvl="6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7pPr>
            <a:lvl8pPr lvl="7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8pPr>
            <a:lvl9pPr lvl="8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9pPr>
          </a:lstStyle>
          <a:p>
            <a:endParaRPr/>
          </a:p>
        </p:txBody>
      </p:sp>
      <p:sp>
        <p:nvSpPr>
          <p:cNvPr id="38" name="Google Shape;38;p9"/>
          <p:cNvSpPr txBox="1">
            <a:spLocks noGrp="1"/>
          </p:cNvSpPr>
          <p:nvPr>
            <p:ph type="subTitle" idx="1"/>
          </p:nvPr>
        </p:nvSpPr>
        <p:spPr>
          <a:xfrm>
            <a:off x="265500" y="2803075"/>
            <a:ext cx="4045200" cy="12351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rm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1pPr>
            <a:lvl2pPr lv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2pPr>
            <a:lvl3pPr lvl="2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3pPr>
            <a:lvl4pPr lvl="3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4pPr>
            <a:lvl5pPr lvl="4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5pPr>
            <a:lvl6pPr lvl="5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6pPr>
            <a:lvl7pPr lvl="6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7pPr>
            <a:lvl8pPr lvl="7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8pPr>
            <a:lvl9pPr lvl="8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9pPr>
          </a:lstStyle>
          <a:p>
            <a:endParaRPr/>
          </a:p>
        </p:txBody>
      </p:sp>
      <p:sp>
        <p:nvSpPr>
          <p:cNvPr id="39" name="Google Shape;39;p9"/>
          <p:cNvSpPr txBox="1">
            <a:spLocks noGrp="1"/>
          </p:cNvSpPr>
          <p:nvPr>
            <p:ph type="body" idx="2"/>
          </p:nvPr>
        </p:nvSpPr>
        <p:spPr>
          <a:xfrm>
            <a:off x="4939500" y="724075"/>
            <a:ext cx="3837000" cy="36951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rmAutofit/>
          </a:bodyPr>
          <a:lstStyle>
            <a:lvl1pPr marL="457200" lvl="0" indent="-342900">
              <a:spcBef>
                <a:spcPts val="0"/>
              </a:spcBef>
              <a:spcAft>
                <a:spcPts val="0"/>
              </a:spcAft>
              <a:buSzPts val="1800"/>
              <a:buChar char="●"/>
              <a:defRPr/>
            </a:lvl1pPr>
            <a:lvl2pPr marL="914400" lvl="1" indent="-317500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2pPr>
            <a:lvl3pPr marL="1371600" lvl="2" indent="-317500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3pPr>
            <a:lvl4pPr marL="1828800" lvl="3" indent="-317500"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4pPr>
            <a:lvl5pPr marL="2286000" lvl="4" indent="-317500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5pPr>
            <a:lvl6pPr marL="2743200" lvl="5" indent="-317500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6pPr>
            <a:lvl7pPr marL="3200400" lvl="6" indent="-317500"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7pPr>
            <a:lvl8pPr marL="3657600" lvl="7" indent="-317500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8pPr>
            <a:lvl9pPr marL="4114800" lvl="8" indent="-317500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9pPr>
          </a:lstStyle>
          <a:p>
            <a:endParaRPr/>
          </a:p>
        </p:txBody>
      </p:sp>
      <p:sp>
        <p:nvSpPr>
          <p:cNvPr id="40" name="Google Shape;40;p9"/>
          <p:cNvSpPr txBox="1">
            <a:spLocks noGrp="1"/>
          </p:cNvSpPr>
          <p:nvPr>
            <p:ph type="sldNum" idx="12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GB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Caption">
  <p:cSld name="CAPTION_ONLY">
    <p:spTree>
      <p:nvGrpSpPr>
        <p:cNvPr id="1" name="Shape 4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2" name="Google Shape;42;p10"/>
          <p:cNvSpPr txBox="1">
            <a:spLocks noGrp="1"/>
          </p:cNvSpPr>
          <p:nvPr>
            <p:ph type="body" idx="1"/>
          </p:nvPr>
        </p:nvSpPr>
        <p:spPr>
          <a:xfrm>
            <a:off x="311700" y="4230575"/>
            <a:ext cx="5998800" cy="6051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rmAutofit/>
          </a:bodyPr>
          <a:lstStyle>
            <a:lvl1pPr marL="457200" lvl="0" indent="-22860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800"/>
              <a:buNone/>
              <a:defRPr/>
            </a:lvl1pPr>
          </a:lstStyle>
          <a:p>
            <a:endParaRPr/>
          </a:p>
        </p:txBody>
      </p:sp>
      <p:sp>
        <p:nvSpPr>
          <p:cNvPr id="43" name="Google Shape;43;p10"/>
          <p:cNvSpPr txBox="1">
            <a:spLocks noGrp="1"/>
          </p:cNvSpPr>
          <p:nvPr>
            <p:ph type="sldNum" idx="12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GB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Big number">
  <p:cSld name="BIG_NUMBER">
    <p:spTree>
      <p:nvGrpSpPr>
        <p:cNvPr id="1" name="Shape 4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5" name="Google Shape;45;p11"/>
          <p:cNvSpPr txBox="1">
            <a:spLocks noGrp="1"/>
          </p:cNvSpPr>
          <p:nvPr>
            <p:ph type="title" hasCustomPrompt="1"/>
          </p:nvPr>
        </p:nvSpPr>
        <p:spPr>
          <a:xfrm>
            <a:off x="311700" y="1106125"/>
            <a:ext cx="8520600" cy="1963500"/>
          </a:xfrm>
          <a:prstGeom prst="rect">
            <a:avLst/>
          </a:prstGeom>
        </p:spPr>
        <p:txBody>
          <a:bodyPr spcFirstLastPara="1" wrap="square" lIns="91425" tIns="91425" rIns="91425" bIns="91425" anchor="b" anchorCtr="0">
            <a:norm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1pPr>
            <a:lvl2pPr lvl="1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2pPr>
            <a:lvl3pPr lvl="2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3pPr>
            <a:lvl4pPr lvl="3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4pPr>
            <a:lvl5pPr lvl="4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5pPr>
            <a:lvl6pPr lvl="5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6pPr>
            <a:lvl7pPr lvl="6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7pPr>
            <a:lvl8pPr lvl="7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8pPr>
            <a:lvl9pPr lvl="8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9pPr>
          </a:lstStyle>
          <a:p>
            <a:r>
              <a:t>xx%</a:t>
            </a:r>
          </a:p>
        </p:txBody>
      </p:sp>
      <p:sp>
        <p:nvSpPr>
          <p:cNvPr id="46" name="Google Shape;46;p11"/>
          <p:cNvSpPr txBox="1">
            <a:spLocks noGrp="1"/>
          </p:cNvSpPr>
          <p:nvPr>
            <p:ph type="body" idx="1"/>
          </p:nvPr>
        </p:nvSpPr>
        <p:spPr>
          <a:xfrm>
            <a:off x="311700" y="3152225"/>
            <a:ext cx="8520600" cy="1300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rmAutofit/>
          </a:bodyPr>
          <a:lstStyle>
            <a:lvl1pPr marL="457200" lvl="0" indent="-342900" algn="ctr">
              <a:spcBef>
                <a:spcPts val="0"/>
              </a:spcBef>
              <a:spcAft>
                <a:spcPts val="0"/>
              </a:spcAft>
              <a:buSzPts val="1800"/>
              <a:buChar char="●"/>
              <a:defRPr/>
            </a:lvl1pPr>
            <a:lvl2pPr marL="914400" lvl="1" indent="-317500" algn="ctr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2pPr>
            <a:lvl3pPr marL="1371600" lvl="2" indent="-317500" algn="ctr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3pPr>
            <a:lvl4pPr marL="1828800" lvl="3" indent="-317500" algn="ctr"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4pPr>
            <a:lvl5pPr marL="2286000" lvl="4" indent="-317500" algn="ctr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5pPr>
            <a:lvl6pPr marL="2743200" lvl="5" indent="-317500" algn="ctr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6pPr>
            <a:lvl7pPr marL="3200400" lvl="6" indent="-317500" algn="ctr"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7pPr>
            <a:lvl8pPr marL="3657600" lvl="7" indent="-317500" algn="ctr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8pPr>
            <a:lvl9pPr marL="4114800" lvl="8" indent="-317500" algn="ctr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9pPr>
          </a:lstStyle>
          <a:p>
            <a:endParaRPr/>
          </a:p>
        </p:txBody>
      </p:sp>
      <p:sp>
        <p:nvSpPr>
          <p:cNvPr id="47" name="Google Shape;47;p11"/>
          <p:cNvSpPr txBox="1">
            <a:spLocks noGrp="1"/>
          </p:cNvSpPr>
          <p:nvPr>
            <p:ph type="sldNum" idx="12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GB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Blank" type="blank">
  <p:cSld name="BLANK">
    <p:spTree>
      <p:nvGrpSpPr>
        <p:cNvPr id="1" name="Shape 4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9" name="Google Shape;49;p12"/>
          <p:cNvSpPr txBox="1">
            <a:spLocks noGrp="1"/>
          </p:cNvSpPr>
          <p:nvPr>
            <p:ph type="sldNum" idx="12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GB"/>
              <a:t>‹#›</a:t>
            </a:fld>
            <a:endParaRPr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 name="simple-light-2">
    <p:bg>
      <p:bgPr>
        <a:solidFill>
          <a:schemeClr val="lt1"/>
        </a:solidFill>
        <a:effectLst/>
      </p:bgPr>
    </p:bg>
    <p:spTree>
      <p:nvGrpSpPr>
        <p:cNvPr id="1" name="Shape 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Google Shape;6;p1"/>
          <p:cNvSpPr txBox="1">
            <a:spLocks noGrp="1"/>
          </p:cNvSpPr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rm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1pPr>
            <a:lvl2pPr lvl="1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2pPr>
            <a:lvl3pPr lvl="2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3pPr>
            <a:lvl4pPr lvl="3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4pPr>
            <a:lvl5pPr lvl="4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5pPr>
            <a:lvl6pPr lvl="5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6pPr>
            <a:lvl7pPr lvl="6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7pPr>
            <a:lvl8pPr lvl="7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8pPr>
            <a:lvl9pPr lvl="8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9pPr>
          </a:lstStyle>
          <a:p>
            <a:endParaRPr/>
          </a:p>
        </p:txBody>
      </p:sp>
      <p:sp>
        <p:nvSpPr>
          <p:cNvPr id="7" name="Google Shape;7;p1"/>
          <p:cNvSpPr txBox="1">
            <a:spLocks noGrp="1"/>
          </p:cNvSpPr>
          <p:nvPr>
            <p:ph type="body" idx="1"/>
          </p:nvPr>
        </p:nvSpPr>
        <p:spPr>
          <a:xfrm>
            <a:off x="311700" y="1152475"/>
            <a:ext cx="8520600" cy="34164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rmAutofit/>
          </a:bodyPr>
          <a:lstStyle>
            <a:lvl1pPr marL="457200" lvl="0" indent="-3429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800"/>
              <a:buChar char="●"/>
              <a:defRPr sz="1800">
                <a:solidFill>
                  <a:schemeClr val="dk2"/>
                </a:solidFill>
              </a:defRPr>
            </a:lvl1pPr>
            <a:lvl2pPr marL="914400" lvl="1" indent="-3175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Char char="○"/>
              <a:defRPr>
                <a:solidFill>
                  <a:schemeClr val="dk2"/>
                </a:solidFill>
              </a:defRPr>
            </a:lvl2pPr>
            <a:lvl3pPr marL="1371600" lvl="2" indent="-3175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Char char="■"/>
              <a:defRPr>
                <a:solidFill>
                  <a:schemeClr val="dk2"/>
                </a:solidFill>
              </a:defRPr>
            </a:lvl3pPr>
            <a:lvl4pPr marL="1828800" lvl="3" indent="-3175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Char char="●"/>
              <a:defRPr>
                <a:solidFill>
                  <a:schemeClr val="dk2"/>
                </a:solidFill>
              </a:defRPr>
            </a:lvl4pPr>
            <a:lvl5pPr marL="2286000" lvl="4" indent="-3175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Char char="○"/>
              <a:defRPr>
                <a:solidFill>
                  <a:schemeClr val="dk2"/>
                </a:solidFill>
              </a:defRPr>
            </a:lvl5pPr>
            <a:lvl6pPr marL="2743200" lvl="5" indent="-3175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Char char="■"/>
              <a:defRPr>
                <a:solidFill>
                  <a:schemeClr val="dk2"/>
                </a:solidFill>
              </a:defRPr>
            </a:lvl6pPr>
            <a:lvl7pPr marL="3200400" lvl="6" indent="-3175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Char char="●"/>
              <a:defRPr>
                <a:solidFill>
                  <a:schemeClr val="dk2"/>
                </a:solidFill>
              </a:defRPr>
            </a:lvl7pPr>
            <a:lvl8pPr marL="3657600" lvl="7" indent="-3175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Char char="○"/>
              <a:defRPr>
                <a:solidFill>
                  <a:schemeClr val="dk2"/>
                </a:solidFill>
              </a:defRPr>
            </a:lvl8pPr>
            <a:lvl9pPr marL="4114800" lvl="8" indent="-3175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Char char="■"/>
              <a:defRPr>
                <a:solidFill>
                  <a:schemeClr val="dk2"/>
                </a:solidFill>
              </a:defRPr>
            </a:lvl9pPr>
          </a:lstStyle>
          <a:p>
            <a:endParaRPr/>
          </a:p>
        </p:txBody>
      </p:sp>
      <p:sp>
        <p:nvSpPr>
          <p:cNvPr id="8" name="Google Shape;8;p1"/>
          <p:cNvSpPr txBox="1">
            <a:spLocks noGrp="1"/>
          </p:cNvSpPr>
          <p:nvPr>
            <p:ph type="sldNum" idx="12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rmAutofit/>
          </a:bodyPr>
          <a:lstStyle>
            <a:lvl1pPr lvl="0" algn="r">
              <a:buNone/>
              <a:defRPr sz="1000">
                <a:solidFill>
                  <a:schemeClr val="dk2"/>
                </a:solidFill>
              </a:defRPr>
            </a:lvl1pPr>
            <a:lvl2pPr lvl="1" algn="r">
              <a:buNone/>
              <a:defRPr sz="1000">
                <a:solidFill>
                  <a:schemeClr val="dk2"/>
                </a:solidFill>
              </a:defRPr>
            </a:lvl2pPr>
            <a:lvl3pPr lvl="2" algn="r">
              <a:buNone/>
              <a:defRPr sz="1000">
                <a:solidFill>
                  <a:schemeClr val="dk2"/>
                </a:solidFill>
              </a:defRPr>
            </a:lvl3pPr>
            <a:lvl4pPr lvl="3" algn="r">
              <a:buNone/>
              <a:defRPr sz="1000">
                <a:solidFill>
                  <a:schemeClr val="dk2"/>
                </a:solidFill>
              </a:defRPr>
            </a:lvl4pPr>
            <a:lvl5pPr lvl="4" algn="r">
              <a:buNone/>
              <a:defRPr sz="1000">
                <a:solidFill>
                  <a:schemeClr val="dk2"/>
                </a:solidFill>
              </a:defRPr>
            </a:lvl5pPr>
            <a:lvl6pPr lvl="5" algn="r">
              <a:buNone/>
              <a:defRPr sz="1000">
                <a:solidFill>
                  <a:schemeClr val="dk2"/>
                </a:solidFill>
              </a:defRPr>
            </a:lvl6pPr>
            <a:lvl7pPr lvl="6" algn="r">
              <a:buNone/>
              <a:defRPr sz="1000">
                <a:solidFill>
                  <a:schemeClr val="dk2"/>
                </a:solidFill>
              </a:defRPr>
            </a:lvl7pPr>
            <a:lvl8pPr lvl="7" algn="r">
              <a:buNone/>
              <a:defRPr sz="1000">
                <a:solidFill>
                  <a:schemeClr val="dk2"/>
                </a:solidFill>
              </a:defRPr>
            </a:lvl8pPr>
            <a:lvl9pPr lvl="8" algn="r">
              <a:buNone/>
              <a:defRPr sz="1000">
                <a:solidFill>
                  <a:schemeClr val="dk2"/>
                </a:solidFill>
              </a:defRPr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GB"/>
              <a:t>‹#›</a:t>
            </a:fld>
            <a:endParaRPr/>
          </a:p>
        </p:txBody>
      </p:sp>
    </p:spTree>
  </p:cSld>
  <p:clrMap bg1="lt1" tx1="dk1" bg2="dk2" tx2="lt2" accent1="accent1" accent2="accent2" accent3="accent3" accent4="accent4" accent5="accent5" accent6="accent6" hlink="hlink" folHlink="folHlink"/>
  <p:sldLayoutIdLst>
    <p:sldLayoutId id="2147483648" r:id="rId1"/>
    <p:sldLayoutId id="2147483649" r:id="rId2"/>
    <p:sldLayoutId id="2147483650" r:id="rId3"/>
    <p:sldLayoutId id="2147483651" r:id="rId4"/>
    <p:sldLayoutId id="2147483652" r:id="rId5"/>
    <p:sldLayoutId id="2147483653" r:id="rId6"/>
    <p:sldLayoutId id="2147483654" r:id="rId7"/>
    <p:sldLayoutId id="2147483655" r:id="rId8"/>
    <p:sldLayoutId id="2147483656" r:id="rId9"/>
    <p:sldLayoutId id="2147483657" r:id="rId10"/>
    <p:sldLayoutId id="2147483658" r:id="rId11"/>
  </p:sldLayoutIdLst>
  <p:hf sldNum="0" hdr="0" ftr="0" dt="0"/>
  <p:txStyles>
    <p:title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titleStyle>
    <p:body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bodyStyle>
    <p:other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1.xml"/><Relationship Id="rId2" Type="http://schemas.openxmlformats.org/officeDocument/2006/relationships/audio" Target="../media/media1.mp3"/><Relationship Id="rId1" Type="http://schemas.microsoft.com/office/2007/relationships/media" Target="../media/media1.mp3"/><Relationship Id="rId6" Type="http://schemas.openxmlformats.org/officeDocument/2006/relationships/image" Target="../media/image3.png"/><Relationship Id="rId5" Type="http://schemas.openxmlformats.org/officeDocument/2006/relationships/image" Target="../media/image2.png"/><Relationship Id="rId4" Type="http://schemas.openxmlformats.org/officeDocument/2006/relationships/notesSlide" Target="../notesSlides/notesSlide2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1.xml"/><Relationship Id="rId2" Type="http://schemas.openxmlformats.org/officeDocument/2006/relationships/audio" Target="../media/media2.mp3"/><Relationship Id="rId1" Type="http://schemas.microsoft.com/office/2007/relationships/media" Target="../media/media2.mp3"/><Relationship Id="rId6" Type="http://schemas.openxmlformats.org/officeDocument/2006/relationships/image" Target="../media/image3.png"/><Relationship Id="rId5" Type="http://schemas.openxmlformats.org/officeDocument/2006/relationships/image" Target="../media/image4.png"/><Relationship Id="rId4" Type="http://schemas.openxmlformats.org/officeDocument/2006/relationships/notesSlide" Target="../notesSlides/notesSlide3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1.xml"/><Relationship Id="rId2" Type="http://schemas.openxmlformats.org/officeDocument/2006/relationships/audio" Target="../media/media3.mp3"/><Relationship Id="rId1" Type="http://schemas.microsoft.com/office/2007/relationships/media" Target="../media/media3.mp3"/><Relationship Id="rId6" Type="http://schemas.openxmlformats.org/officeDocument/2006/relationships/image" Target="../media/image3.png"/><Relationship Id="rId5" Type="http://schemas.openxmlformats.org/officeDocument/2006/relationships/image" Target="../media/image5.png"/><Relationship Id="rId4" Type="http://schemas.openxmlformats.org/officeDocument/2006/relationships/notesSlide" Target="../notesSlides/notesSlide4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1.xml"/><Relationship Id="rId2" Type="http://schemas.openxmlformats.org/officeDocument/2006/relationships/audio" Target="../media/media4.mp3"/><Relationship Id="rId1" Type="http://schemas.microsoft.com/office/2007/relationships/media" Target="../media/media4.mp3"/><Relationship Id="rId6" Type="http://schemas.openxmlformats.org/officeDocument/2006/relationships/image" Target="../media/image3.png"/><Relationship Id="rId5" Type="http://schemas.openxmlformats.org/officeDocument/2006/relationships/image" Target="../media/image6.png"/><Relationship Id="rId4" Type="http://schemas.openxmlformats.org/officeDocument/2006/relationships/notesSlide" Target="../notesSlides/notesSlide5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1.xml"/><Relationship Id="rId2" Type="http://schemas.openxmlformats.org/officeDocument/2006/relationships/audio" Target="../media/media5.mp3"/><Relationship Id="rId1" Type="http://schemas.microsoft.com/office/2007/relationships/media" Target="../media/media5.mp3"/><Relationship Id="rId6" Type="http://schemas.openxmlformats.org/officeDocument/2006/relationships/image" Target="../media/image3.png"/><Relationship Id="rId5" Type="http://schemas.openxmlformats.org/officeDocument/2006/relationships/image" Target="../media/image7.png"/><Relationship Id="rId4" Type="http://schemas.openxmlformats.org/officeDocument/2006/relationships/notesSlide" Target="../notesSlides/notesSlide6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1.xml"/><Relationship Id="rId2" Type="http://schemas.openxmlformats.org/officeDocument/2006/relationships/audio" Target="../media/media6.mp3"/><Relationship Id="rId1" Type="http://schemas.microsoft.com/office/2007/relationships/media" Target="../media/media6.mp3"/><Relationship Id="rId6" Type="http://schemas.openxmlformats.org/officeDocument/2006/relationships/image" Target="../media/image3.png"/><Relationship Id="rId5" Type="http://schemas.openxmlformats.org/officeDocument/2006/relationships/image" Target="../media/image8.png"/><Relationship Id="rId4" Type="http://schemas.openxmlformats.org/officeDocument/2006/relationships/notesSlide" Target="../notesSlides/notesSlide7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1.xml"/><Relationship Id="rId2" Type="http://schemas.openxmlformats.org/officeDocument/2006/relationships/audio" Target="../media/media7.mp3"/><Relationship Id="rId1" Type="http://schemas.microsoft.com/office/2007/relationships/media" Target="../media/media7.mp3"/><Relationship Id="rId6" Type="http://schemas.openxmlformats.org/officeDocument/2006/relationships/image" Target="../media/image3.png"/><Relationship Id="rId5" Type="http://schemas.openxmlformats.org/officeDocument/2006/relationships/image" Target="../media/image9.png"/><Relationship Id="rId4" Type="http://schemas.openxmlformats.org/officeDocument/2006/relationships/notesSlide" Target="../notesSlides/notesSlide8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5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4" name="Google Shape;54;p13"/>
          <p:cNvSpPr txBox="1">
            <a:spLocks noGrp="1"/>
          </p:cNvSpPr>
          <p:nvPr>
            <p:ph type="ctrTitle"/>
          </p:nvPr>
        </p:nvSpPr>
        <p:spPr>
          <a:xfrm>
            <a:off x="311708" y="744575"/>
            <a:ext cx="8520600" cy="2052600"/>
          </a:xfrm>
          <a:prstGeom prst="rect">
            <a:avLst/>
          </a:prstGeom>
        </p:spPr>
        <p:txBody>
          <a:bodyPr spcFirstLastPara="1" wrap="square" lIns="91425" tIns="91425" rIns="91425" bIns="91425" anchor="b" anchorCtr="0">
            <a:norm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55" name="Google Shape;55;p13"/>
          <p:cNvSpPr txBox="1">
            <a:spLocks noGrp="1"/>
          </p:cNvSpPr>
          <p:nvPr>
            <p:ph type="subTitle" idx="1"/>
          </p:nvPr>
        </p:nvSpPr>
        <p:spPr>
          <a:xfrm>
            <a:off x="311700" y="2834125"/>
            <a:ext cx="8520600" cy="7926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rm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pic>
        <p:nvPicPr>
          <p:cNvPr id="56" name="Google Shape;56;p13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0" y="0"/>
            <a:ext cx="9144000" cy="5143495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6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1" name="Google Shape;61;p14"/>
          <p:cNvSpPr txBox="1">
            <a:spLocks noGrp="1"/>
          </p:cNvSpPr>
          <p:nvPr>
            <p:ph type="ctrTitle"/>
          </p:nvPr>
        </p:nvSpPr>
        <p:spPr>
          <a:xfrm>
            <a:off x="311708" y="744575"/>
            <a:ext cx="8520600" cy="2052600"/>
          </a:xfrm>
          <a:prstGeom prst="rect">
            <a:avLst/>
          </a:prstGeom>
        </p:spPr>
        <p:txBody>
          <a:bodyPr spcFirstLastPara="1" wrap="square" lIns="91425" tIns="91425" rIns="91425" bIns="91425" anchor="b" anchorCtr="0">
            <a:norm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62" name="Google Shape;62;p14"/>
          <p:cNvSpPr txBox="1">
            <a:spLocks noGrp="1"/>
          </p:cNvSpPr>
          <p:nvPr>
            <p:ph type="subTitle" idx="1"/>
          </p:nvPr>
        </p:nvSpPr>
        <p:spPr>
          <a:xfrm>
            <a:off x="311700" y="2834125"/>
            <a:ext cx="8520600" cy="7926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rm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pic>
        <p:nvPicPr>
          <p:cNvPr id="63" name="Google Shape;63;p14"/>
          <p:cNvPicPr preferRelativeResize="0"/>
          <p:nvPr/>
        </p:nvPicPr>
        <p:blipFill>
          <a:blip r:embed="rId5">
            <a:alphaModFix/>
          </a:blip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  <a:noFill/>
          <a:ln>
            <a:noFill/>
          </a:ln>
          <a:effectLst>
            <a:outerShdw blurRad="57150" dist="19050" dir="5400000" algn="bl" rotWithShape="0">
              <a:srgbClr val="000000">
                <a:alpha val="50000"/>
              </a:srgbClr>
            </a:outerShdw>
          </a:effectLst>
        </p:spPr>
      </p:pic>
      <p:pic>
        <p:nvPicPr>
          <p:cNvPr id="2" name="shopaholic">
            <a:hlinkClick r:id="" action="ppaction://media"/>
            <a:extLst>
              <a:ext uri="{FF2B5EF4-FFF2-40B4-BE49-F238E27FC236}">
                <a16:creationId xmlns:a16="http://schemas.microsoft.com/office/drawing/2014/main" id="{302E71FA-074F-51A9-8BFF-185089252260}"/>
              </a:ext>
            </a:extLst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6"/>
          <a:stretch>
            <a:fillRect/>
          </a:stretch>
        </p:blipFill>
        <p:spPr>
          <a:xfrm>
            <a:off x="6155398" y="1716748"/>
            <a:ext cx="406400" cy="406400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7512" fill="hold"/>
                                        <p:tgtEl>
                                          <p:spTgt spid="2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>
              <p:cMediaNode vol="80000">
                <p:cTn id="7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2"/>
                </p:tgtEl>
              </p:cMediaNode>
            </p:audio>
          </p:childTnLst>
        </p:cTn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6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9" name="Google Shape;69;p15"/>
          <p:cNvSpPr txBox="1">
            <a:spLocks noGrp="1"/>
          </p:cNvSpPr>
          <p:nvPr>
            <p:ph type="ctrTitle"/>
          </p:nvPr>
        </p:nvSpPr>
        <p:spPr>
          <a:xfrm>
            <a:off x="311708" y="744575"/>
            <a:ext cx="8520600" cy="2052600"/>
          </a:xfrm>
          <a:prstGeom prst="rect">
            <a:avLst/>
          </a:prstGeom>
        </p:spPr>
        <p:txBody>
          <a:bodyPr spcFirstLastPara="1" wrap="square" lIns="91425" tIns="91425" rIns="91425" bIns="91425" anchor="b" anchorCtr="0">
            <a:norm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70" name="Google Shape;70;p15"/>
          <p:cNvSpPr txBox="1">
            <a:spLocks noGrp="1"/>
          </p:cNvSpPr>
          <p:nvPr>
            <p:ph type="subTitle" idx="1"/>
          </p:nvPr>
        </p:nvSpPr>
        <p:spPr>
          <a:xfrm>
            <a:off x="311700" y="2834125"/>
            <a:ext cx="8520600" cy="7926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rm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pic>
        <p:nvPicPr>
          <p:cNvPr id="71" name="Google Shape;71;p15"/>
          <p:cNvPicPr preferRelativeResize="0"/>
          <p:nvPr/>
        </p:nvPicPr>
        <p:blipFill>
          <a:blip r:embed="rId5">
            <a:alphaModFix/>
          </a:blip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  <a:noFill/>
          <a:ln>
            <a:noFill/>
          </a:ln>
        </p:spPr>
      </p:pic>
      <p:pic>
        <p:nvPicPr>
          <p:cNvPr id="2" name="bargain">
            <a:hlinkClick r:id="" action="ppaction://media"/>
            <a:extLst>
              <a:ext uri="{FF2B5EF4-FFF2-40B4-BE49-F238E27FC236}">
                <a16:creationId xmlns:a16="http://schemas.microsoft.com/office/drawing/2014/main" id="{1E023AA6-3163-0826-1344-C1FFC14F0A3D}"/>
              </a:ext>
            </a:extLst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6"/>
          <a:stretch>
            <a:fillRect/>
          </a:stretch>
        </p:blipFill>
        <p:spPr>
          <a:xfrm>
            <a:off x="5423876" y="2026236"/>
            <a:ext cx="406400" cy="406400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6696" fill="hold"/>
                                        <p:tgtEl>
                                          <p:spTgt spid="2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>
              <p:cMediaNode vol="80000">
                <p:cTn id="7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2"/>
                </p:tgtEl>
              </p:cMediaNode>
            </p:audio>
          </p:childTnLst>
        </p:cTn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7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7" name="Google Shape;77;p16"/>
          <p:cNvSpPr txBox="1">
            <a:spLocks noGrp="1"/>
          </p:cNvSpPr>
          <p:nvPr>
            <p:ph type="ctrTitle"/>
          </p:nvPr>
        </p:nvSpPr>
        <p:spPr>
          <a:xfrm>
            <a:off x="311708" y="744575"/>
            <a:ext cx="8520600" cy="2052600"/>
          </a:xfrm>
          <a:prstGeom prst="rect">
            <a:avLst/>
          </a:prstGeom>
        </p:spPr>
        <p:txBody>
          <a:bodyPr spcFirstLastPara="1" wrap="square" lIns="91425" tIns="91425" rIns="91425" bIns="91425" anchor="b" anchorCtr="0">
            <a:norm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78" name="Google Shape;78;p16"/>
          <p:cNvSpPr txBox="1">
            <a:spLocks noGrp="1"/>
          </p:cNvSpPr>
          <p:nvPr>
            <p:ph type="subTitle" idx="1"/>
          </p:nvPr>
        </p:nvSpPr>
        <p:spPr>
          <a:xfrm>
            <a:off x="311700" y="2834125"/>
            <a:ext cx="8520600" cy="7926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rm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pic>
        <p:nvPicPr>
          <p:cNvPr id="79" name="Google Shape;79;p16"/>
          <p:cNvPicPr preferRelativeResize="0"/>
          <p:nvPr/>
        </p:nvPicPr>
        <p:blipFill>
          <a:blip r:embed="rId5">
            <a:alphaModFix/>
          </a:blip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  <a:noFill/>
          <a:ln>
            <a:noFill/>
          </a:ln>
        </p:spPr>
      </p:pic>
      <p:pic>
        <p:nvPicPr>
          <p:cNvPr id="2" name="what do you like shopping for">
            <a:hlinkClick r:id="" action="ppaction://media"/>
            <a:extLst>
              <a:ext uri="{FF2B5EF4-FFF2-40B4-BE49-F238E27FC236}">
                <a16:creationId xmlns:a16="http://schemas.microsoft.com/office/drawing/2014/main" id="{F8794624-612C-F9E5-0765-B922DB7D27D2}"/>
              </a:ext>
            </a:extLst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6"/>
          <a:stretch>
            <a:fillRect/>
          </a:stretch>
        </p:blipFill>
        <p:spPr>
          <a:xfrm>
            <a:off x="1203569" y="3257275"/>
            <a:ext cx="406400" cy="406400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9336" fill="hold"/>
                                        <p:tgtEl>
                                          <p:spTgt spid="2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>
              <p:cMediaNode vol="80000">
                <p:cTn id="7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2"/>
                </p:tgtEl>
              </p:cMediaNode>
            </p:audio>
          </p:childTnLst>
        </p:cTn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8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5" name="Google Shape;85;p17"/>
          <p:cNvSpPr txBox="1">
            <a:spLocks noGrp="1"/>
          </p:cNvSpPr>
          <p:nvPr>
            <p:ph type="ctrTitle"/>
          </p:nvPr>
        </p:nvSpPr>
        <p:spPr>
          <a:xfrm>
            <a:off x="311708" y="744575"/>
            <a:ext cx="8520600" cy="2052600"/>
          </a:xfrm>
          <a:prstGeom prst="rect">
            <a:avLst/>
          </a:prstGeom>
        </p:spPr>
        <p:txBody>
          <a:bodyPr spcFirstLastPara="1" wrap="square" lIns="91425" tIns="91425" rIns="91425" bIns="91425" anchor="b" anchorCtr="0">
            <a:norm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86" name="Google Shape;86;p17"/>
          <p:cNvSpPr txBox="1">
            <a:spLocks noGrp="1"/>
          </p:cNvSpPr>
          <p:nvPr>
            <p:ph type="subTitle" idx="1"/>
          </p:nvPr>
        </p:nvSpPr>
        <p:spPr>
          <a:xfrm>
            <a:off x="311700" y="2834125"/>
            <a:ext cx="8520600" cy="7926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rm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pic>
        <p:nvPicPr>
          <p:cNvPr id="87" name="Google Shape;87;p17"/>
          <p:cNvPicPr preferRelativeResize="0"/>
          <p:nvPr/>
        </p:nvPicPr>
        <p:blipFill>
          <a:blip r:embed="rId5">
            <a:alphaModFix/>
          </a:blip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  <a:noFill/>
          <a:ln>
            <a:noFill/>
          </a:ln>
        </p:spPr>
      </p:pic>
      <p:pic>
        <p:nvPicPr>
          <p:cNvPr id="2" name="you can talk about shopping for hours">
            <a:hlinkClick r:id="" action="ppaction://media"/>
            <a:extLst>
              <a:ext uri="{FF2B5EF4-FFF2-40B4-BE49-F238E27FC236}">
                <a16:creationId xmlns:a16="http://schemas.microsoft.com/office/drawing/2014/main" id="{174EEEBD-4F4F-FA73-ECA6-AEC98964D468}"/>
              </a:ext>
            </a:extLst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6"/>
          <a:stretch>
            <a:fillRect/>
          </a:stretch>
        </p:blipFill>
        <p:spPr>
          <a:xfrm>
            <a:off x="748714" y="3257275"/>
            <a:ext cx="406400" cy="406400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12048" fill="hold"/>
                                        <p:tgtEl>
                                          <p:spTgt spid="2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>
              <p:cMediaNode vol="80000">
                <p:cTn id="7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2"/>
                </p:tgtEl>
              </p:cMediaNode>
            </p:audio>
          </p:childTnLst>
        </p:cTn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9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3" name="Google Shape;93;p18"/>
          <p:cNvSpPr txBox="1">
            <a:spLocks noGrp="1"/>
          </p:cNvSpPr>
          <p:nvPr>
            <p:ph type="ctrTitle"/>
          </p:nvPr>
        </p:nvSpPr>
        <p:spPr>
          <a:xfrm>
            <a:off x="311708" y="744575"/>
            <a:ext cx="8520600" cy="2052600"/>
          </a:xfrm>
          <a:prstGeom prst="rect">
            <a:avLst/>
          </a:prstGeom>
        </p:spPr>
        <p:txBody>
          <a:bodyPr spcFirstLastPara="1" wrap="square" lIns="91425" tIns="91425" rIns="91425" bIns="91425" anchor="b" anchorCtr="0">
            <a:norm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94" name="Google Shape;94;p18"/>
          <p:cNvSpPr txBox="1">
            <a:spLocks noGrp="1"/>
          </p:cNvSpPr>
          <p:nvPr>
            <p:ph type="subTitle" idx="1"/>
          </p:nvPr>
        </p:nvSpPr>
        <p:spPr>
          <a:xfrm>
            <a:off x="311700" y="2834125"/>
            <a:ext cx="8520600" cy="7926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rm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pic>
        <p:nvPicPr>
          <p:cNvPr id="95" name="Google Shape;95;p18"/>
          <p:cNvPicPr preferRelativeResize="0"/>
          <p:nvPr/>
        </p:nvPicPr>
        <p:blipFill>
          <a:blip r:embed="rId5">
            <a:alphaModFix/>
          </a:blip>
          <a:stretch>
            <a:fillRect/>
          </a:stretch>
        </p:blipFill>
        <p:spPr>
          <a:xfrm>
            <a:off x="0" y="0"/>
            <a:ext cx="9143995" cy="5143500"/>
          </a:xfrm>
          <a:prstGeom prst="rect">
            <a:avLst/>
          </a:prstGeom>
          <a:noFill/>
          <a:ln>
            <a:noFill/>
          </a:ln>
        </p:spPr>
      </p:pic>
      <p:pic>
        <p:nvPicPr>
          <p:cNvPr id="2" name="online shopping is a lot easier">
            <a:hlinkClick r:id="" action="ppaction://media"/>
            <a:extLst>
              <a:ext uri="{FF2B5EF4-FFF2-40B4-BE49-F238E27FC236}">
                <a16:creationId xmlns:a16="http://schemas.microsoft.com/office/drawing/2014/main" id="{040EE31B-A63C-8315-7430-92E3C7AB3BB6}"/>
              </a:ext>
            </a:extLst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6"/>
          <a:stretch>
            <a:fillRect/>
          </a:stretch>
        </p:blipFill>
        <p:spPr>
          <a:xfrm>
            <a:off x="1442720" y="3257275"/>
            <a:ext cx="406400" cy="406400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10992" fill="hold"/>
                                        <p:tgtEl>
                                          <p:spTgt spid="2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>
              <p:cMediaNode vol="80000">
                <p:cTn id="7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2"/>
                </p:tgtEl>
              </p:cMediaNode>
            </p:audio>
          </p:childTnLst>
        </p:cTn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0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1" name="Google Shape;101;p19"/>
          <p:cNvSpPr txBox="1">
            <a:spLocks noGrp="1"/>
          </p:cNvSpPr>
          <p:nvPr>
            <p:ph type="ctrTitle"/>
          </p:nvPr>
        </p:nvSpPr>
        <p:spPr>
          <a:xfrm>
            <a:off x="311708" y="744575"/>
            <a:ext cx="8520600" cy="2052600"/>
          </a:xfrm>
          <a:prstGeom prst="rect">
            <a:avLst/>
          </a:prstGeom>
        </p:spPr>
        <p:txBody>
          <a:bodyPr spcFirstLastPara="1" wrap="square" lIns="91425" tIns="91425" rIns="91425" bIns="91425" anchor="b" anchorCtr="0">
            <a:norm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02" name="Google Shape;102;p19"/>
          <p:cNvSpPr txBox="1">
            <a:spLocks noGrp="1"/>
          </p:cNvSpPr>
          <p:nvPr>
            <p:ph type="subTitle" idx="1"/>
          </p:nvPr>
        </p:nvSpPr>
        <p:spPr>
          <a:xfrm>
            <a:off x="311700" y="2834125"/>
            <a:ext cx="8520600" cy="7926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rm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pic>
        <p:nvPicPr>
          <p:cNvPr id="103" name="Google Shape;103;p19"/>
          <p:cNvPicPr preferRelativeResize="0"/>
          <p:nvPr/>
        </p:nvPicPr>
        <p:blipFill>
          <a:blip r:embed="rId5">
            <a:alphaModFix/>
          </a:blip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  <a:noFill/>
          <a:ln>
            <a:noFill/>
          </a:ln>
        </p:spPr>
      </p:pic>
      <p:pic>
        <p:nvPicPr>
          <p:cNvPr id="2" name="keep a receipt">
            <a:hlinkClick r:id="" action="ppaction://media"/>
            <a:extLst>
              <a:ext uri="{FF2B5EF4-FFF2-40B4-BE49-F238E27FC236}">
                <a16:creationId xmlns:a16="http://schemas.microsoft.com/office/drawing/2014/main" id="{6C96219B-F6E0-F1B3-C52E-ABD458E5D374}"/>
              </a:ext>
            </a:extLst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6"/>
          <a:stretch>
            <a:fillRect/>
          </a:stretch>
        </p:blipFill>
        <p:spPr>
          <a:xfrm>
            <a:off x="2483729" y="3460475"/>
            <a:ext cx="406400" cy="406400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7632" fill="hold"/>
                                        <p:tgtEl>
                                          <p:spTgt spid="2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>
              <p:cMediaNode vol="80000">
                <p:cTn id="7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2"/>
                </p:tgtEl>
              </p:cMediaNode>
            </p:audio>
          </p:childTnLst>
        </p:cTn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0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9" name="Google Shape;109;p20"/>
          <p:cNvSpPr txBox="1">
            <a:spLocks noGrp="1"/>
          </p:cNvSpPr>
          <p:nvPr>
            <p:ph type="ctrTitle"/>
          </p:nvPr>
        </p:nvSpPr>
        <p:spPr>
          <a:xfrm>
            <a:off x="311708" y="744575"/>
            <a:ext cx="8520600" cy="2052600"/>
          </a:xfrm>
          <a:prstGeom prst="rect">
            <a:avLst/>
          </a:prstGeom>
        </p:spPr>
        <p:txBody>
          <a:bodyPr spcFirstLastPara="1" wrap="square" lIns="91425" tIns="91425" rIns="91425" bIns="91425" anchor="b" anchorCtr="0">
            <a:norm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10" name="Google Shape;110;p20"/>
          <p:cNvSpPr txBox="1">
            <a:spLocks noGrp="1"/>
          </p:cNvSpPr>
          <p:nvPr>
            <p:ph type="subTitle" idx="1"/>
          </p:nvPr>
        </p:nvSpPr>
        <p:spPr>
          <a:xfrm>
            <a:off x="311700" y="2834125"/>
            <a:ext cx="8520600" cy="7926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rm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pic>
        <p:nvPicPr>
          <p:cNvPr id="111" name="Google Shape;111;p20"/>
          <p:cNvPicPr preferRelativeResize="0"/>
          <p:nvPr/>
        </p:nvPicPr>
        <p:blipFill>
          <a:blip r:embed="rId5">
            <a:alphaModFix/>
          </a:blip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  <a:noFill/>
          <a:ln>
            <a:noFill/>
          </a:ln>
        </p:spPr>
      </p:pic>
      <p:pic>
        <p:nvPicPr>
          <p:cNvPr id="2" name="queue up.mp3">
            <a:hlinkClick r:id="" action="ppaction://media"/>
            <a:extLst>
              <a:ext uri="{FF2B5EF4-FFF2-40B4-BE49-F238E27FC236}">
                <a16:creationId xmlns:a16="http://schemas.microsoft.com/office/drawing/2014/main" id="{68D834A9-152A-CCC6-1AAE-ACBFA8AE08D5}"/>
              </a:ext>
            </a:extLst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6"/>
          <a:stretch>
            <a:fillRect/>
          </a:stretch>
        </p:blipFill>
        <p:spPr>
          <a:xfrm>
            <a:off x="2671298" y="3541750"/>
            <a:ext cx="406400" cy="406400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7152" fill="hold"/>
                                        <p:tgtEl>
                                          <p:spTgt spid="2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>
              <p:cMediaNode vol="80000">
                <p:cTn id="7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2"/>
                </p:tgtEl>
              </p:cMediaNode>
            </p:audio>
          </p:childTnLst>
        </p:cTn>
      </p:par>
    </p:tnLst>
  </p:timing>
</p:sld>
</file>

<file path=ppt/theme/theme1.xml><?xml version="1.0" encoding="utf-8"?>
<a:theme xmlns:a="http://schemas.openxmlformats.org/drawingml/2006/main" name="Simple Light">
  <a:themeElements>
    <a:clrScheme name="Simple Light">
      <a:dk1>
        <a:srgbClr val="000000"/>
      </a:dk1>
      <a:lt1>
        <a:srgbClr val="FFFFFF"/>
      </a:lt1>
      <a:dk2>
        <a:srgbClr val="595959"/>
      </a:dk2>
      <a:lt2>
        <a:srgbClr val="EEEEEE"/>
      </a:lt2>
      <a:accent1>
        <a:srgbClr val="4285F4"/>
      </a:accent1>
      <a:accent2>
        <a:srgbClr val="212121"/>
      </a:accent2>
      <a:accent3>
        <a:srgbClr val="78909C"/>
      </a:accent3>
      <a:accent4>
        <a:srgbClr val="FFAB40"/>
      </a:accent4>
      <a:accent5>
        <a:srgbClr val="0097A7"/>
      </a:accent5>
      <a:accent6>
        <a:srgbClr val="EEFF41"/>
      </a:accent6>
      <a:hlink>
        <a:srgbClr val="0097A7"/>
      </a:hlink>
      <a:folHlink>
        <a:srgbClr val="0097A7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>
  <a:themeElements>
    <a:clrScheme name="Default">
      <a:dk1>
        <a:srgbClr val="000000"/>
      </a:dk1>
      <a:lt1>
        <a:srgbClr val="FFFFFF"/>
      </a:lt1>
      <a:dk2>
        <a:srgbClr val="158158"/>
      </a:dk2>
      <a:lt2>
        <a:srgbClr val="F3F3F3"/>
      </a:lt2>
      <a:accent1>
        <a:srgbClr val="058DC7"/>
      </a:accent1>
      <a:accent2>
        <a:srgbClr val="50B432"/>
      </a:accent2>
      <a:accent3>
        <a:srgbClr val="ED561B"/>
      </a:accent3>
      <a:accent4>
        <a:srgbClr val="EDEF00"/>
      </a:accent4>
      <a:accent5>
        <a:srgbClr val="24CBE5"/>
      </a:accent5>
      <a:accent6>
        <a:srgbClr val="64E572"/>
      </a:accent6>
      <a:hlink>
        <a:srgbClr val="2200CC"/>
      </a:hlink>
      <a:folHlink>
        <a:srgbClr val="551A8B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2</TotalTime>
  <Words>0</Words>
  <Application>Microsoft Office PowerPoint</Application>
  <PresentationFormat>On-screen Show (16:9)</PresentationFormat>
  <Paragraphs>0</Paragraphs>
  <Slides>8</Slides>
  <Notes>8</Notes>
  <HiddenSlides>0</HiddenSlides>
  <MMClips>7</MMClips>
  <ScaleCrop>false</ScaleCrop>
  <HeadingPairs>
    <vt:vector size="6" baseType="variant">
      <vt:variant>
        <vt:lpstr>Fonts Used</vt:lpstr>
      </vt:variant>
      <vt:variant>
        <vt:i4>1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8</vt:i4>
      </vt:variant>
    </vt:vector>
  </HeadingPairs>
  <TitlesOfParts>
    <vt:vector size="10" baseType="lpstr">
      <vt:lpstr>Arial</vt:lpstr>
      <vt:lpstr>Simple Light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cp:lastModifiedBy>Janice C</cp:lastModifiedBy>
  <cp:revision>7</cp:revision>
  <dcterms:modified xsi:type="dcterms:W3CDTF">2023-05-19T16:16:58Z</dcterms:modified>
</cp:coreProperties>
</file>